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5" r:id="rId4"/>
    <p:sldId id="1150" r:id="rId5"/>
    <p:sldId id="1151" r:id="rId6"/>
    <p:sldId id="1152" r:id="rId7"/>
    <p:sldId id="11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607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介绍了大运河对交通带来的重要影响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同时也指出其存在的问题。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1268760"/>
            <a:ext cx="10645696" cy="139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1484784"/>
            <a:ext cx="11485848" cy="5359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of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3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power of Chinese emperors rose and fell with their control of the Grand Canal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大运河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Grand Canal plays an important part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transportation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boats continue to carry lots of things along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waterway is shorter than before, it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link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modern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some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people used to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different beautiful scenery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cities along the canal, but now many cities are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thousand people with one face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594704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成千上万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916"/>
          </a:xfrm>
        </p:spPr>
        <p:txBody>
          <a:bodyPr/>
          <a:lstStyle/>
          <a:p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将方框中所给词语的适当形式填入短文中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9363559" y="2646243"/>
            <a:ext cx="17139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thousands</a:t>
            </a:r>
            <a:r>
              <a:rPr lang="en-US" altLang="zh-CN" sz="2200" dirty="0">
                <a:ea typeface="楷体" panose="02010609060101010101" pitchFamily="49" charset="-122"/>
              </a:rPr>
              <a:t> </a:t>
            </a:r>
            <a:r>
              <a:rPr lang="en-US" altLang="zh-CN" sz="2200" dirty="0"/>
              <a:t>of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 sth. for sb.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。主语为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谓语动词使用第三人称单数形式。故填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980728"/>
            <a:ext cx="11485848" cy="5359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of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3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power of Chinese emperors rose and fell with their control of the Grand Canal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大运河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Grand Canal plays an important part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transportation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boats continue to carry lots of things along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waterway is shorter than before, it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link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modern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some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people used to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different beautiful scenery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cities along the canal, but now many cities are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thousand people with one face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7952" y="3135582"/>
            <a:ext cx="12135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provides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36309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development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develop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development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980728"/>
            <a:ext cx="11485848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of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power of Chinese emperors rose and fell with their control of the Grand Canal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大运河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Grand Canal plays an important part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transportation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boats continue to carry lots of things along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waterway is shorter than before, it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link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modern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some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people used to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different beautiful scenery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cities along the canal, but now many cities are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thousand people with one face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99462" y="3106634"/>
            <a:ext cx="17219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development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89917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about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980728"/>
            <a:ext cx="11485848" cy="5359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of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power of Chinese emperors rose and fell with their control of the Grand Canal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大运河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Grand Canal plays an important part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transportation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boats continue to carry lots of things along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waterway is shorter than before, it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link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modern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some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people used to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different beautiful scenery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cities along the canal, but now many cities are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thousand people with one face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81817" y="3645024"/>
            <a:ext cx="655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talk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54520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09064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。此处句意为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现在许多城市通常都是相同的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千篇一律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980728"/>
            <a:ext cx="11485848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of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power of Chinese emperors rose and fell with their control of the Grand Canal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大运河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Grand Canal plays an important part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transportation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boats continue to carry lots of things along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waterway is shorter than before, it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link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modern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some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people used to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different beautiful scenery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cities along the canal, but now many cities are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thousand people with one face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51885" y="4122248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mostly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61538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358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2025-09-17T19:40:46Z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